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 dirty="0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4/5/2011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539750" y="2060575"/>
            <a:ext cx="2592388" cy="2881313"/>
          </a:xfrm>
        </p:spPr>
        <p:txBody>
          <a:bodyPr/>
          <a:lstStyle/>
          <a:p>
            <a:endParaRPr lang="fr-CA"/>
          </a:p>
        </p:txBody>
      </p:sp>
      <p:sp>
        <p:nvSpPr>
          <p:cNvPr id="13" name="Espace réservé du tableau 12"/>
          <p:cNvSpPr>
            <a:spLocks noGrp="1"/>
          </p:cNvSpPr>
          <p:nvPr>
            <p:ph type="tbl" sz="quarter" idx="14"/>
          </p:nvPr>
        </p:nvSpPr>
        <p:spPr>
          <a:xfrm>
            <a:off x="3419475" y="2133600"/>
            <a:ext cx="5329238" cy="2590800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38152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4/5/2011</a:t>
            </a:fld>
            <a:endParaRPr lang="en-US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4/5/2011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4/5/2011</a:t>
            </a:fld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4/5/2011</a:t>
            </a:fld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 smtClean="0"/>
              <a:t>Modifiez les styles du texte du masque</a:t>
            </a:r>
          </a:p>
          <a:p>
            <a:pPr lvl="1" eaLnBrk="1" latinLnBrk="0" hangingPunct="1"/>
            <a:r>
              <a:rPr kumimoji="0" lang="fr-FR" dirty="0" smtClean="0"/>
              <a:t>Deuxième niveau</a:t>
            </a:r>
          </a:p>
          <a:p>
            <a:pPr lvl="2" eaLnBrk="1" latinLnBrk="0" hangingPunct="1"/>
            <a:r>
              <a:rPr kumimoji="0" lang="fr-FR" dirty="0" smtClean="0"/>
              <a:t>Troisième niveau</a:t>
            </a:r>
          </a:p>
          <a:p>
            <a:pPr lvl="3" eaLnBrk="1" latinLnBrk="0" hangingPunct="1"/>
            <a:r>
              <a:rPr kumimoji="0" lang="fr-FR" dirty="0" smtClean="0"/>
              <a:t>Quatrième niveau</a:t>
            </a:r>
          </a:p>
          <a:p>
            <a:pPr lvl="4" eaLnBrk="1" latinLnBrk="0" hangingPunct="1"/>
            <a:r>
              <a:rPr kumimoji="0" lang="fr-FR" dirty="0" smtClean="0"/>
              <a:t>Cinquième niveau</a:t>
            </a:r>
            <a:endParaRPr kumimoji="0" lang="en-US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4/5/2011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‹N°›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pic>
        <p:nvPicPr>
          <p:cNvPr id="1026" name="Picture 2" descr="C:\Users\Michèle\AppData\Local\Microsoft\Windows\Temporary Internet Files\Content.IE5\ZP1QTW61\MC900412420[1].wmf"/>
          <p:cNvPicPr>
            <a:picLocks noChangeAspect="1" noChangeArrowheads="1"/>
          </p:cNvPicPr>
          <p:nvPr userDrawn="1"/>
        </p:nvPicPr>
        <p:blipFill>
          <a:blip r:embed="rId1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07148"/>
            <a:ext cx="1895947" cy="137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363538" indent="-363538" algn="l" rtl="0" eaLnBrk="1" latinLnBrk="0" hangingPunct="1">
        <a:spcBef>
          <a:spcPts val="600"/>
        </a:spcBef>
        <a:buClr>
          <a:schemeClr val="accent2"/>
        </a:buClr>
        <a:buSzPct val="90000"/>
        <a:buFont typeface="Wingdings" pitchFamily="2" charset="2"/>
        <a:buChar char="Ø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Service de traiteur pour toutes les occasions</a:t>
            </a:r>
          </a:p>
          <a:p>
            <a:r>
              <a:rPr lang="fr-CA" dirty="0" smtClean="0"/>
              <a:t>Voiron, France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fr-CA" sz="4000" dirty="0" smtClean="0"/>
              <a:t>C</a:t>
            </a:r>
            <a:r>
              <a:rPr lang="fr-CA" sz="4000" cap="all" dirty="0" smtClean="0"/>
              <a:t> u i s i n e</a:t>
            </a:r>
            <a:r>
              <a:rPr lang="fr-CA" sz="4000" dirty="0" smtClean="0"/>
              <a:t> </a:t>
            </a:r>
            <a:br>
              <a:rPr lang="fr-CA" sz="4000" dirty="0" smtClean="0"/>
            </a:br>
            <a:r>
              <a:rPr lang="fr-CA" b="0" dirty="0" smtClean="0"/>
              <a:t>des  Deux 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24000"/>
            <a:ext cx="6275040" cy="4572000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fr-CA" dirty="0" smtClean="0"/>
              <a:t>À vos bureaux ou  à l’extérieur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fr-CA" dirty="0" smtClean="0"/>
              <a:t>Planification complète du menu</a:t>
            </a:r>
          </a:p>
          <a:p>
            <a:pPr lvl="1">
              <a:spcAft>
                <a:spcPts val="600"/>
              </a:spcAft>
            </a:pPr>
            <a:r>
              <a:rPr lang="fr-CA" dirty="0" smtClean="0"/>
              <a:t>2 à 4 plats principaux</a:t>
            </a:r>
          </a:p>
          <a:p>
            <a:pPr lvl="1">
              <a:spcAft>
                <a:spcPts val="600"/>
              </a:spcAft>
            </a:pPr>
            <a:r>
              <a:rPr lang="fr-CA" dirty="0" smtClean="0"/>
              <a:t>Menus personnalisés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fr-CA" dirty="0" smtClean="0"/>
              <a:t>Choix d’aliments variés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fr-CA" dirty="0" smtClean="0"/>
              <a:t>Buffet ou service à table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fr-CA" dirty="0" smtClean="0"/>
              <a:t>De 10 à 400 personnes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fr-CA" dirty="0" smtClean="0"/>
              <a:t>Service professionnel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 de banquet</a:t>
            </a:r>
            <a:endParaRPr lang="fr-CA" dirty="0"/>
          </a:p>
        </p:txBody>
      </p:sp>
      <p:pic>
        <p:nvPicPr>
          <p:cNvPr id="6" name="Picture 9" descr="0008d875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099816" y="2661468"/>
            <a:ext cx="4864672" cy="3403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Livraison rapide</a:t>
            </a:r>
          </a:p>
          <a:p>
            <a:r>
              <a:rPr lang="fr-CA" dirty="0" smtClean="0"/>
              <a:t>Service professionnel</a:t>
            </a:r>
          </a:p>
          <a:p>
            <a:r>
              <a:rPr lang="fr-CA" dirty="0" smtClean="0"/>
              <a:t>Menus personnalisés</a:t>
            </a:r>
          </a:p>
          <a:p>
            <a:pPr lvl="1"/>
            <a:r>
              <a:rPr lang="fr-CA" dirty="0" smtClean="0"/>
              <a:t>Restaurants locaux</a:t>
            </a:r>
          </a:p>
          <a:p>
            <a:r>
              <a:rPr lang="fr-CA" dirty="0" smtClean="0"/>
              <a:t>Opérateurs des Deux Anges</a:t>
            </a:r>
          </a:p>
          <a:p>
            <a:pPr lvl="1"/>
            <a:r>
              <a:rPr lang="fr-CA" dirty="0" smtClean="0"/>
              <a:t>Opérateurs disponibles durant</a:t>
            </a:r>
            <a:br>
              <a:rPr lang="fr-CA" dirty="0" smtClean="0"/>
            </a:br>
            <a:r>
              <a:rPr lang="fr-CA" dirty="0" smtClean="0"/>
              <a:t>les heures de restaurant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 hôtelier</a:t>
            </a:r>
            <a:endParaRPr lang="fr-CA" dirty="0"/>
          </a:p>
        </p:txBody>
      </p:sp>
      <p:pic>
        <p:nvPicPr>
          <p:cNvPr id="5" name="Picture 0" descr="C:\Documents and Settings\Owner\Local Settings\Temporary Internet Files\Content.IE5\KLQB2JOH\MPj018507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0284" y="1640580"/>
            <a:ext cx="2260108" cy="3372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Professionnel et courtois</a:t>
            </a:r>
          </a:p>
          <a:p>
            <a:pPr lvl="1"/>
            <a:r>
              <a:rPr lang="fr-CA" dirty="0" smtClean="0"/>
              <a:t>8 employés à temps plein</a:t>
            </a:r>
          </a:p>
          <a:p>
            <a:pPr lvl="1"/>
            <a:r>
              <a:rPr lang="fr-CA" dirty="0" smtClean="0"/>
              <a:t>12 personnes à temps partiel ou sur appel 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Notre personnel</a:t>
            </a:r>
            <a:endParaRPr lang="fr-CA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051720" y="2992442"/>
            <a:ext cx="2358594" cy="1079500"/>
          </a:xfrm>
          <a:prstGeom prst="rect">
            <a:avLst/>
          </a:prstGeom>
          <a:solidFill>
            <a:schemeClr val="accent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PerspectiveFront" fov="2100000">
              <a:rot lat="20400000" lon="20099999" rev="0"/>
            </a:camera>
            <a:lightRig rig="legacyFlat2" dir="t"/>
          </a:scene3d>
          <a:sp3d extrusionH="42545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vert="horz" wrap="none" lIns="0" tIns="45720" rIns="91440" bIns="45720" numCol="1" anchor="ctr" anchorCtr="0" compatLnSpc="1">
            <a:prstTxWarp prst="textNoShape">
              <a:avLst/>
            </a:prstTxWarp>
            <a:flatTx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 charset="0"/>
              </a:rPr>
              <a:t>Notre personnel</a:t>
            </a:r>
            <a:endParaRPr lang="en-US" sz="20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5" name="Picture 18" descr="C:\Documents and Settings\Owner\Local Settings\Temporary Internet Files\Content.IE5\GLCXAF01\MPj0314376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6" y="3495726"/>
            <a:ext cx="942763" cy="2416158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147056" y="5301208"/>
            <a:ext cx="1737312" cy="979488"/>
          </a:xfrm>
          <a:prstGeom prst="rect">
            <a:avLst/>
          </a:prstGeom>
          <a:solidFill>
            <a:schemeClr val="accent2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PerspectiveFront" fov="2100000">
              <a:rot lat="20400000" lon="20099999" rev="0"/>
            </a:camera>
            <a:lightRig rig="legacyFlat2" dir="t"/>
          </a:scene3d>
          <a:sp3d extrusionH="42545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vert="horz" wrap="none" lIns="0" tIns="45720" rIns="91440" bIns="45720" numCol="1" anchor="ctr" anchorCtr="0" compatLnSpc="1">
            <a:prstTxWarp prst="textNoShape">
              <a:avLst/>
            </a:prstTxWarp>
            <a:flatTx/>
          </a:bodyPr>
          <a:lstStyle/>
          <a:p>
            <a:pPr algn="ctr" eaLnBrk="0" hangingPunct="0"/>
            <a:r>
              <a:rPr lang="fr-CA" sz="2000" b="1" dirty="0" smtClean="0">
                <a:solidFill>
                  <a:schemeClr val="bg1"/>
                </a:solidFill>
                <a:latin typeface="Arial" charset="0"/>
              </a:rPr>
              <a:t>Vos besoins</a:t>
            </a:r>
            <a:endParaRPr lang="fr-CA" sz="2000" b="1" dirty="0">
              <a:solidFill>
                <a:schemeClr val="bg1"/>
              </a:solidFill>
              <a:latin typeface="Arial" charset="0"/>
            </a:endParaRPr>
          </a:p>
        </p:txBody>
      </p:sp>
      <p:cxnSp>
        <p:nvCxnSpPr>
          <p:cNvPr id="10" name="Connecteur en angle 9"/>
          <p:cNvCxnSpPr>
            <a:stCxn id="4" idx="2"/>
          </p:cNvCxnSpPr>
          <p:nvPr/>
        </p:nvCxnSpPr>
        <p:spPr>
          <a:xfrm rot="16200000" flipH="1">
            <a:off x="3932667" y="3370291"/>
            <a:ext cx="2381394" cy="3784695"/>
          </a:xfrm>
          <a:prstGeom prst="bentConnector2">
            <a:avLst/>
          </a:prstGeom>
          <a:ln w="38100">
            <a:solidFill>
              <a:schemeClr val="bg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Devis complets</a:t>
            </a:r>
          </a:p>
          <a:p>
            <a:r>
              <a:rPr lang="fr-CA" dirty="0" smtClean="0"/>
              <a:t>Matériel</a:t>
            </a:r>
          </a:p>
          <a:p>
            <a:r>
              <a:rPr lang="fr-CA" dirty="0" smtClean="0"/>
              <a:t>Organisation d’événements</a:t>
            </a:r>
          </a:p>
          <a:p>
            <a:r>
              <a:rPr lang="fr-CA" dirty="0" smtClean="0"/>
              <a:t>Préparation et installation</a:t>
            </a:r>
          </a:p>
          <a:p>
            <a:r>
              <a:rPr lang="fr-CA" dirty="0" smtClean="0"/>
              <a:t>Personnel de service</a:t>
            </a:r>
          </a:p>
          <a:p>
            <a:r>
              <a:rPr lang="fr-CA" dirty="0" smtClean="0"/>
              <a:t>Livraison</a:t>
            </a:r>
          </a:p>
          <a:p>
            <a:r>
              <a:rPr lang="fr-CA" dirty="0" smtClean="0"/>
              <a:t>Service courtois</a:t>
            </a:r>
          </a:p>
          <a:p>
            <a:r>
              <a:rPr lang="fr-CA" dirty="0" smtClean="0"/>
              <a:t>Nettoyage </a:t>
            </a:r>
          </a:p>
          <a:p>
            <a:r>
              <a:rPr lang="fr-CA" dirty="0" smtClean="0"/>
              <a:t>Satisfaction garantie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Nous fournissons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54098"/>
          </a:xfrm>
        </p:spPr>
        <p:txBody>
          <a:bodyPr>
            <a:normAutofit/>
          </a:bodyPr>
          <a:lstStyle/>
          <a:p>
            <a:r>
              <a:rPr lang="fr-CA" sz="4400" cap="all" dirty="0" smtClean="0"/>
              <a:t>C u i s i n e</a:t>
            </a:r>
            <a:r>
              <a:rPr lang="fr-CA" sz="4400" dirty="0" smtClean="0"/>
              <a:t> </a:t>
            </a:r>
            <a:r>
              <a:rPr lang="fr-CA" sz="3900" dirty="0" smtClean="0"/>
              <a:t>des Deux Anges</a:t>
            </a:r>
          </a:p>
        </p:txBody>
      </p:sp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457200" y="1600200"/>
            <a:ext cx="7467600" cy="4873752"/>
          </a:xfrm>
          <a:prstGeom prst="rect">
            <a:avLst/>
          </a:prstGeom>
          <a:noFill/>
          <a:ln/>
        </p:spPr>
        <p:txBody>
          <a:bodyPr lIns="92075" tIns="46038" rIns="92075" bIns="46038"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fr-FR" sz="2400" dirty="0" smtClean="0"/>
              <a:t>Service de traiteur pour toutes les occasions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Décontracté ou officiel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04 12 34 56 78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86, route de la Chartreuse </a:t>
            </a:r>
            <a:b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38500 Voiron</a:t>
            </a:r>
            <a:b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France</a:t>
            </a:r>
            <a:endParaRPr kumimoji="0" lang="fr-FR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337</TotalTime>
  <Words>130</Words>
  <Application>Microsoft Office PowerPoint</Application>
  <PresentationFormat>Affichage à l'écran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Papier</vt:lpstr>
      <vt:lpstr>C u i s i n e  des  Deux Anges</vt:lpstr>
      <vt:lpstr>Service de banquet</vt:lpstr>
      <vt:lpstr>Service hôtelier</vt:lpstr>
      <vt:lpstr>Notre personnel</vt:lpstr>
      <vt:lpstr>Nous fournissons</vt:lpstr>
      <vt:lpstr>C u i s i n e des Deux Anges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Cuisine des Deux Anges</dc:title>
  <dc:creator>M. Simond</dc:creator>
  <cp:lastModifiedBy>Michèle Simond</cp:lastModifiedBy>
  <cp:revision>16</cp:revision>
  <dcterms:created xsi:type="dcterms:W3CDTF">2007-04-17T17:48:56Z</dcterms:created>
  <dcterms:modified xsi:type="dcterms:W3CDTF">2011-04-05T16:53:13Z</dcterms:modified>
</cp:coreProperties>
</file>